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/>
              <a:t>Number of Graduates</a:t>
            </a:r>
          </a:p>
        </c:rich>
      </c:tx>
      <c:layout>
        <c:manualLayout>
          <c:xMode val="edge"/>
          <c:yMode val="edge"/>
          <c:x val="0.33892874288580516"/>
          <c:y val="1.2919896640826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Graduates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D3-4920-81D6-F268A452116E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D3-4920-81D6-F268A452116E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D3-4920-81D6-F268A452116E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D3-4920-81D6-F268A452116E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D3-4920-81D6-F268A452116E}"/>
              </c:ext>
            </c:extLst>
          </c:dPt>
          <c:dLbls>
            <c:dLbl>
              <c:idx val="1"/>
              <c:layout>
                <c:manualLayout>
                  <c:x val="-8.4618566818586843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D3-4920-81D6-F268A452116E}"/>
                </c:ext>
              </c:extLst>
            </c:dLbl>
            <c:dLbl>
              <c:idx val="4"/>
              <c:layout>
                <c:manualLayout>
                  <c:x val="0.21701151087260778"/>
                  <c:y val="1.96598608313495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D3-4920-81D6-F268A45211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Neurologic</c:v>
                </c:pt>
                <c:pt idx="1">
                  <c:v>Orthopaedic</c:v>
                </c:pt>
                <c:pt idx="2">
                  <c:v>Geriatric</c:v>
                </c:pt>
                <c:pt idx="3">
                  <c:v>Acute Care</c:v>
                </c:pt>
                <c:pt idx="4">
                  <c:v>CardioPulmonary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103</c:v>
                </c:pt>
                <c:pt idx="1">
                  <c:v>138</c:v>
                </c:pt>
                <c:pt idx="2">
                  <c:v>58</c:v>
                </c:pt>
                <c:pt idx="3">
                  <c:v>1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1-4679-AE11-ADAED774E13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/>
              <a:t>Number of Programs</a:t>
            </a:r>
          </a:p>
        </c:rich>
      </c:tx>
      <c:layout>
        <c:manualLayout>
          <c:xMode val="edge"/>
          <c:yMode val="edge"/>
          <c:x val="0.24795015800874698"/>
          <c:y val="2.5925933486711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Programs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A1-4002-93E2-004945DF1F87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A1-4002-93E2-004945DF1F87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A1-4002-93E2-004945DF1F87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A1-4002-93E2-004945DF1F87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A1-4002-93E2-004945DF1F87}"/>
              </c:ext>
            </c:extLst>
          </c:dPt>
          <c:dLbls>
            <c:dLbl>
              <c:idx val="1"/>
              <c:layout>
                <c:manualLayout>
                  <c:x val="0.13751585999369531"/>
                  <c:y val="-0.308176100628930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A1-4002-93E2-004945DF1F87}"/>
                </c:ext>
              </c:extLst>
            </c:dLbl>
            <c:dLbl>
              <c:idx val="3"/>
              <c:layout>
                <c:manualLayout>
                  <c:x val="-2.507391600184292E-2"/>
                  <c:y val="7.40740956763183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A1-4002-93E2-004945DF1F87}"/>
                </c:ext>
              </c:extLst>
            </c:dLbl>
            <c:dLbl>
              <c:idx val="4"/>
              <c:layout>
                <c:manualLayout>
                  <c:x val="8.3725043968316079E-2"/>
                  <c:y val="1.11112601665967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7235003846567"/>
                      <c:h val="0.101320754716981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5A1-4002-93E2-004945DF1F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Neurologic</c:v>
                </c:pt>
                <c:pt idx="1">
                  <c:v>Orthopaedic</c:v>
                </c:pt>
                <c:pt idx="2">
                  <c:v>Geriatric</c:v>
                </c:pt>
                <c:pt idx="3">
                  <c:v>Acute Care</c:v>
                </c:pt>
                <c:pt idx="4">
                  <c:v>CardioPulmonary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9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A1-4002-93E2-004945DF1F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19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5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5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6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94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8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0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6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29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9D097-DF96-BD30-E767-57C3707C9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>
                <a:cs typeface="Calibri Light"/>
              </a:rPr>
              <a:t>VA Physical Therapy Residency Programs</a:t>
            </a:r>
            <a:endParaRPr lang="en-US" sz="440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2E6268B-1D0E-A094-F011-5345E07093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0858" y="133124"/>
          <a:ext cx="5040086" cy="42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8299301-28B0-F9F2-7054-82B3B193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cs typeface="Calibri"/>
              </a:rPr>
              <a:t>38</a:t>
            </a:r>
            <a:r>
              <a:rPr lang="en-US" sz="2400">
                <a:solidFill>
                  <a:schemeClr val="bg1"/>
                </a:solidFill>
                <a:cs typeface="Calibri"/>
              </a:rPr>
              <a:t> Accredited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cs typeface="Calibri"/>
              </a:rPr>
              <a:t>327 </a:t>
            </a:r>
            <a:r>
              <a:rPr lang="en-US" sz="2400">
                <a:solidFill>
                  <a:schemeClr val="bg1"/>
                </a:solidFill>
                <a:cs typeface="Calibri"/>
              </a:rPr>
              <a:t>Residency Graduates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cs typeface="Calibri"/>
              </a:rPr>
              <a:t>93% </a:t>
            </a:r>
            <a:r>
              <a:rPr lang="en-US" sz="2400">
                <a:solidFill>
                  <a:schemeClr val="bg1"/>
                </a:solidFill>
                <a:cs typeface="Calibri"/>
              </a:rPr>
              <a:t>Overall Specialty Exam Pass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cs typeface="Calibri"/>
              </a:rPr>
              <a:t>52% </a:t>
            </a:r>
            <a:r>
              <a:rPr lang="en-US" sz="2400">
                <a:solidFill>
                  <a:schemeClr val="bg1"/>
                </a:solidFill>
                <a:cs typeface="Calibri"/>
              </a:rPr>
              <a:t>of graduates working at </a:t>
            </a:r>
            <a:r>
              <a:rPr lang="en-US" sz="2400">
                <a:cs typeface="Calibri"/>
              </a:rPr>
              <a:t>a VA</a:t>
            </a:r>
          </a:p>
          <a:p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5E2D252-9ED6-0115-9570-6DFC87E2AF90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6373587" y="2792956"/>
          <a:ext cx="6694714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5EDB508A-22B3-24BC-396E-DD553DD45743}"/>
              </a:ext>
            </a:extLst>
          </p:cNvPr>
          <p:cNvGraphicFramePr/>
          <p:nvPr/>
        </p:nvGraphicFramePr>
        <p:xfrm>
          <a:off x="3657600" y="133124"/>
          <a:ext cx="572588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40672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VA Physical Therapy Residency 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Physical Therapy Residency Programs</dc:title>
  <dc:creator>Firestone, Amy M.</dc:creator>
  <cp:lastModifiedBy>Firestone, Amy M.</cp:lastModifiedBy>
  <cp:revision>1</cp:revision>
  <dcterms:created xsi:type="dcterms:W3CDTF">2023-11-03T18:04:18Z</dcterms:created>
  <dcterms:modified xsi:type="dcterms:W3CDTF">2023-11-03T18:05:36Z</dcterms:modified>
</cp:coreProperties>
</file>